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5.jpg" ContentType="image/jpeg"/>
  <Override PartName="/ppt/media/image16.jpg" ContentType="image/jpeg"/>
  <Override PartName="/ppt/media/image17.jpg" ContentType="image/jpeg"/>
  <Override PartName="/ppt/media/image18.jpg" ContentType="image/jpeg"/>
  <Override PartName="/ppt/media/image25.jpg" ContentType="image/jpeg"/>
  <Override PartName="/ppt/media/image2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7747000" cy="10090150"/>
  <p:notesSz cx="7747000" cy="100901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2462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1025" y="3125978"/>
            <a:ext cx="6584950" cy="2117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2050" y="5646928"/>
            <a:ext cx="5422900" cy="2520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741920" cy="777240"/>
          </a:xfrm>
          <a:custGeom>
            <a:avLst/>
            <a:gdLst/>
            <a:ahLst/>
            <a:cxnLst/>
            <a:rect l="l" t="t" r="r" b="b"/>
            <a:pathLst>
              <a:path w="7741920" h="777240">
                <a:moveTo>
                  <a:pt x="7741920" y="0"/>
                </a:moveTo>
                <a:lnTo>
                  <a:pt x="0" y="0"/>
                </a:lnTo>
                <a:lnTo>
                  <a:pt x="0" y="777036"/>
                </a:lnTo>
                <a:lnTo>
                  <a:pt x="7741920" y="777036"/>
                </a:lnTo>
                <a:lnTo>
                  <a:pt x="7741920" y="0"/>
                </a:lnTo>
                <a:close/>
              </a:path>
            </a:pathLst>
          </a:custGeom>
          <a:solidFill>
            <a:srgbClr val="283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414103"/>
            <a:ext cx="7741920" cy="669290"/>
          </a:xfrm>
          <a:custGeom>
            <a:avLst/>
            <a:gdLst/>
            <a:ahLst/>
            <a:cxnLst/>
            <a:rect l="l" t="t" r="r" b="b"/>
            <a:pathLst>
              <a:path w="7741920" h="669290">
                <a:moveTo>
                  <a:pt x="7741920" y="0"/>
                </a:moveTo>
                <a:lnTo>
                  <a:pt x="0" y="0"/>
                </a:lnTo>
                <a:lnTo>
                  <a:pt x="0" y="668680"/>
                </a:lnTo>
                <a:lnTo>
                  <a:pt x="7741920" y="668680"/>
                </a:lnTo>
                <a:lnTo>
                  <a:pt x="7741920" y="0"/>
                </a:lnTo>
                <a:close/>
              </a:path>
            </a:pathLst>
          </a:custGeom>
          <a:solidFill>
            <a:srgbClr val="8B19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04923" y="9705301"/>
            <a:ext cx="88265" cy="118745"/>
          </a:xfrm>
          <a:custGeom>
            <a:avLst/>
            <a:gdLst/>
            <a:ahLst/>
            <a:cxnLst/>
            <a:rect l="l" t="t" r="r" b="b"/>
            <a:pathLst>
              <a:path w="88265" h="118745">
                <a:moveTo>
                  <a:pt x="88188" y="118186"/>
                </a:moveTo>
                <a:lnTo>
                  <a:pt x="88188" y="104241"/>
                </a:lnTo>
                <a:lnTo>
                  <a:pt x="15633" y="104241"/>
                </a:lnTo>
                <a:lnTo>
                  <a:pt x="15633" y="64007"/>
                </a:lnTo>
                <a:lnTo>
                  <a:pt x="81013" y="64007"/>
                </a:lnTo>
                <a:lnTo>
                  <a:pt x="81013" y="50152"/>
                </a:lnTo>
                <a:lnTo>
                  <a:pt x="15633" y="50152"/>
                </a:lnTo>
                <a:lnTo>
                  <a:pt x="15633" y="13957"/>
                </a:lnTo>
                <a:lnTo>
                  <a:pt x="85445" y="13957"/>
                </a:lnTo>
                <a:lnTo>
                  <a:pt x="85445" y="0"/>
                </a:lnTo>
                <a:lnTo>
                  <a:pt x="0" y="0"/>
                </a:lnTo>
                <a:lnTo>
                  <a:pt x="0" y="118186"/>
                </a:lnTo>
                <a:lnTo>
                  <a:pt x="88188" y="11818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14963" y="9705307"/>
            <a:ext cx="93345" cy="120650"/>
          </a:xfrm>
          <a:custGeom>
            <a:avLst/>
            <a:gdLst/>
            <a:ahLst/>
            <a:cxnLst/>
            <a:rect l="l" t="t" r="r" b="b"/>
            <a:pathLst>
              <a:path w="93344" h="120650">
                <a:moveTo>
                  <a:pt x="77304" y="68198"/>
                </a:moveTo>
                <a:lnTo>
                  <a:pt x="60151" y="104128"/>
                </a:lnTo>
                <a:lnTo>
                  <a:pt x="45377" y="106083"/>
                </a:lnTo>
                <a:lnTo>
                  <a:pt x="38671" y="106083"/>
                </a:lnTo>
                <a:lnTo>
                  <a:pt x="32981" y="104774"/>
                </a:lnTo>
                <a:lnTo>
                  <a:pt x="28333" y="102133"/>
                </a:lnTo>
                <a:lnTo>
                  <a:pt x="23685" y="99504"/>
                </a:lnTo>
                <a:lnTo>
                  <a:pt x="20408" y="95757"/>
                </a:lnTo>
                <a:lnTo>
                  <a:pt x="18491" y="90893"/>
                </a:lnTo>
                <a:lnTo>
                  <a:pt x="16586" y="86029"/>
                </a:lnTo>
                <a:lnTo>
                  <a:pt x="15633" y="78473"/>
                </a:lnTo>
                <a:lnTo>
                  <a:pt x="15633" y="68198"/>
                </a:lnTo>
                <a:lnTo>
                  <a:pt x="15633" y="0"/>
                </a:lnTo>
                <a:lnTo>
                  <a:pt x="0" y="0"/>
                </a:lnTo>
                <a:lnTo>
                  <a:pt x="0" y="68275"/>
                </a:lnTo>
                <a:lnTo>
                  <a:pt x="12547" y="110655"/>
                </a:lnTo>
                <a:lnTo>
                  <a:pt x="46748" y="120192"/>
                </a:lnTo>
                <a:lnTo>
                  <a:pt x="54883" y="119783"/>
                </a:lnTo>
                <a:lnTo>
                  <a:pt x="88912" y="96570"/>
                </a:lnTo>
                <a:lnTo>
                  <a:pt x="92938" y="68275"/>
                </a:lnTo>
                <a:lnTo>
                  <a:pt x="92938" y="0"/>
                </a:lnTo>
                <a:lnTo>
                  <a:pt x="77304" y="0"/>
                </a:lnTo>
                <a:lnTo>
                  <a:pt x="77304" y="68198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734193" y="9705301"/>
            <a:ext cx="104775" cy="118745"/>
          </a:xfrm>
          <a:custGeom>
            <a:avLst/>
            <a:gdLst/>
            <a:ahLst/>
            <a:cxnLst/>
            <a:rect l="l" t="t" r="r" b="b"/>
            <a:pathLst>
              <a:path w="104775" h="118745">
                <a:moveTo>
                  <a:pt x="15633" y="118186"/>
                </a:moveTo>
                <a:lnTo>
                  <a:pt x="15633" y="65697"/>
                </a:lnTo>
                <a:lnTo>
                  <a:pt x="33769" y="65697"/>
                </a:lnTo>
                <a:lnTo>
                  <a:pt x="37807" y="65697"/>
                </a:lnTo>
                <a:lnTo>
                  <a:pt x="68833" y="93598"/>
                </a:lnTo>
                <a:lnTo>
                  <a:pt x="84480" y="118186"/>
                </a:lnTo>
                <a:lnTo>
                  <a:pt x="104152" y="118186"/>
                </a:lnTo>
                <a:lnTo>
                  <a:pt x="83591" y="86017"/>
                </a:lnTo>
                <a:lnTo>
                  <a:pt x="61175" y="64414"/>
                </a:lnTo>
                <a:lnTo>
                  <a:pt x="69128" y="62855"/>
                </a:lnTo>
                <a:lnTo>
                  <a:pt x="94475" y="40639"/>
                </a:lnTo>
                <a:lnTo>
                  <a:pt x="94475" y="32245"/>
                </a:lnTo>
                <a:lnTo>
                  <a:pt x="94475" y="25755"/>
                </a:lnTo>
                <a:lnTo>
                  <a:pt x="76415" y="3187"/>
                </a:lnTo>
                <a:lnTo>
                  <a:pt x="70929" y="1066"/>
                </a:lnTo>
                <a:lnTo>
                  <a:pt x="62928" y="0"/>
                </a:lnTo>
                <a:lnTo>
                  <a:pt x="52400" y="0"/>
                </a:lnTo>
                <a:lnTo>
                  <a:pt x="0" y="0"/>
                </a:lnTo>
                <a:lnTo>
                  <a:pt x="0" y="118186"/>
                </a:lnTo>
                <a:lnTo>
                  <a:pt x="15633" y="118186"/>
                </a:lnTo>
                <a:close/>
              </a:path>
              <a:path w="104775" h="118745">
                <a:moveTo>
                  <a:pt x="15633" y="13068"/>
                </a:moveTo>
                <a:lnTo>
                  <a:pt x="53035" y="13068"/>
                </a:lnTo>
                <a:lnTo>
                  <a:pt x="61798" y="13068"/>
                </a:lnTo>
                <a:lnTo>
                  <a:pt x="68211" y="14858"/>
                </a:lnTo>
                <a:lnTo>
                  <a:pt x="72262" y="18465"/>
                </a:lnTo>
                <a:lnTo>
                  <a:pt x="76326" y="22072"/>
                </a:lnTo>
                <a:lnTo>
                  <a:pt x="78346" y="26657"/>
                </a:lnTo>
                <a:lnTo>
                  <a:pt x="78346" y="32245"/>
                </a:lnTo>
                <a:lnTo>
                  <a:pt x="78346" y="36067"/>
                </a:lnTo>
                <a:lnTo>
                  <a:pt x="77304" y="39611"/>
                </a:lnTo>
                <a:lnTo>
                  <a:pt x="75209" y="42849"/>
                </a:lnTo>
                <a:lnTo>
                  <a:pt x="73113" y="46100"/>
                </a:lnTo>
                <a:lnTo>
                  <a:pt x="70053" y="48475"/>
                </a:lnTo>
                <a:lnTo>
                  <a:pt x="66014" y="49949"/>
                </a:lnTo>
                <a:lnTo>
                  <a:pt x="61988" y="51422"/>
                </a:lnTo>
                <a:lnTo>
                  <a:pt x="56400" y="52158"/>
                </a:lnTo>
                <a:lnTo>
                  <a:pt x="49250" y="52158"/>
                </a:lnTo>
                <a:lnTo>
                  <a:pt x="15633" y="52158"/>
                </a:lnTo>
                <a:lnTo>
                  <a:pt x="15633" y="13068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848422" y="9703206"/>
            <a:ext cx="113030" cy="122555"/>
          </a:xfrm>
          <a:custGeom>
            <a:avLst/>
            <a:gdLst/>
            <a:ahLst/>
            <a:cxnLst/>
            <a:rect l="l" t="t" r="r" b="b"/>
            <a:pathLst>
              <a:path w="113030" h="122554">
                <a:moveTo>
                  <a:pt x="6769" y="92227"/>
                </a:moveTo>
                <a:lnTo>
                  <a:pt x="40713" y="120275"/>
                </a:lnTo>
                <a:lnTo>
                  <a:pt x="56514" y="122288"/>
                </a:lnTo>
                <a:lnTo>
                  <a:pt x="64080" y="121833"/>
                </a:lnTo>
                <a:lnTo>
                  <a:pt x="101759" y="100185"/>
                </a:lnTo>
                <a:lnTo>
                  <a:pt x="113017" y="61341"/>
                </a:lnTo>
                <a:lnTo>
                  <a:pt x="112586" y="52715"/>
                </a:lnTo>
                <a:lnTo>
                  <a:pt x="97670" y="17187"/>
                </a:lnTo>
                <a:lnTo>
                  <a:pt x="56591" y="0"/>
                </a:lnTo>
                <a:lnTo>
                  <a:pt x="44670" y="1040"/>
                </a:lnTo>
                <a:lnTo>
                  <a:pt x="8883" y="25772"/>
                </a:lnTo>
                <a:lnTo>
                  <a:pt x="0" y="62725"/>
                </a:lnTo>
                <a:lnTo>
                  <a:pt x="423" y="70399"/>
                </a:lnTo>
                <a:lnTo>
                  <a:pt x="1693" y="77876"/>
                </a:lnTo>
                <a:lnTo>
                  <a:pt x="3809" y="85153"/>
                </a:lnTo>
                <a:lnTo>
                  <a:pt x="6769" y="92227"/>
                </a:lnTo>
                <a:close/>
              </a:path>
              <a:path w="113030" h="122554">
                <a:moveTo>
                  <a:pt x="28092" y="24866"/>
                </a:moveTo>
                <a:lnTo>
                  <a:pt x="34366" y="19882"/>
                </a:lnTo>
                <a:lnTo>
                  <a:pt x="41222" y="16322"/>
                </a:lnTo>
                <a:lnTo>
                  <a:pt x="48657" y="14186"/>
                </a:lnTo>
                <a:lnTo>
                  <a:pt x="56667" y="13474"/>
                </a:lnTo>
                <a:lnTo>
                  <a:pt x="64465" y="13474"/>
                </a:lnTo>
                <a:lnTo>
                  <a:pt x="94152" y="41690"/>
                </a:lnTo>
                <a:lnTo>
                  <a:pt x="96900" y="61264"/>
                </a:lnTo>
                <a:lnTo>
                  <a:pt x="96187" y="72025"/>
                </a:lnTo>
                <a:lnTo>
                  <a:pt x="72523" y="105810"/>
                </a:lnTo>
                <a:lnTo>
                  <a:pt x="56426" y="108915"/>
                </a:lnTo>
                <a:lnTo>
                  <a:pt x="48124" y="108146"/>
                </a:lnTo>
                <a:lnTo>
                  <a:pt x="18991" y="82054"/>
                </a:lnTo>
                <a:lnTo>
                  <a:pt x="16116" y="62953"/>
                </a:lnTo>
                <a:lnTo>
                  <a:pt x="16864" y="50571"/>
                </a:lnTo>
                <a:lnTo>
                  <a:pt x="19108" y="40095"/>
                </a:lnTo>
                <a:lnTo>
                  <a:pt x="22851" y="31526"/>
                </a:lnTo>
                <a:lnTo>
                  <a:pt x="28092" y="2486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981602" y="9705301"/>
            <a:ext cx="90805" cy="118745"/>
          </a:xfrm>
          <a:custGeom>
            <a:avLst/>
            <a:gdLst/>
            <a:ahLst/>
            <a:cxnLst/>
            <a:rect l="l" t="t" r="r" b="b"/>
            <a:pathLst>
              <a:path w="90805" h="118745">
                <a:moveTo>
                  <a:pt x="15633" y="118186"/>
                </a:moveTo>
                <a:lnTo>
                  <a:pt x="15633" y="70142"/>
                </a:lnTo>
                <a:lnTo>
                  <a:pt x="45948" y="70142"/>
                </a:lnTo>
                <a:lnTo>
                  <a:pt x="57516" y="69487"/>
                </a:lnTo>
                <a:lnTo>
                  <a:pt x="89608" y="41434"/>
                </a:lnTo>
                <a:lnTo>
                  <a:pt x="90208" y="34188"/>
                </a:lnTo>
                <a:lnTo>
                  <a:pt x="90208" y="28333"/>
                </a:lnTo>
                <a:lnTo>
                  <a:pt x="77139" y="6654"/>
                </a:lnTo>
                <a:lnTo>
                  <a:pt x="73215" y="3936"/>
                </a:lnTo>
                <a:lnTo>
                  <a:pt x="68351" y="2095"/>
                </a:lnTo>
                <a:lnTo>
                  <a:pt x="62547" y="1130"/>
                </a:lnTo>
                <a:lnTo>
                  <a:pt x="58419" y="380"/>
                </a:lnTo>
                <a:lnTo>
                  <a:pt x="52412" y="0"/>
                </a:lnTo>
                <a:lnTo>
                  <a:pt x="44576" y="0"/>
                </a:lnTo>
                <a:lnTo>
                  <a:pt x="0" y="0"/>
                </a:lnTo>
                <a:lnTo>
                  <a:pt x="0" y="118186"/>
                </a:lnTo>
                <a:lnTo>
                  <a:pt x="15633" y="118186"/>
                </a:lnTo>
                <a:close/>
              </a:path>
              <a:path w="90805" h="118745">
                <a:moveTo>
                  <a:pt x="15633" y="13957"/>
                </a:moveTo>
                <a:lnTo>
                  <a:pt x="45859" y="13957"/>
                </a:lnTo>
                <a:lnTo>
                  <a:pt x="52958" y="13957"/>
                </a:lnTo>
                <a:lnTo>
                  <a:pt x="57823" y="14300"/>
                </a:lnTo>
                <a:lnTo>
                  <a:pt x="74079" y="29717"/>
                </a:lnTo>
                <a:lnTo>
                  <a:pt x="74079" y="34670"/>
                </a:lnTo>
                <a:lnTo>
                  <a:pt x="74079" y="41490"/>
                </a:lnTo>
                <a:lnTo>
                  <a:pt x="71958" y="46786"/>
                </a:lnTo>
                <a:lnTo>
                  <a:pt x="67716" y="50545"/>
                </a:lnTo>
                <a:lnTo>
                  <a:pt x="63461" y="54317"/>
                </a:lnTo>
                <a:lnTo>
                  <a:pt x="56286" y="56197"/>
                </a:lnTo>
                <a:lnTo>
                  <a:pt x="46189" y="56197"/>
                </a:lnTo>
                <a:lnTo>
                  <a:pt x="15633" y="56197"/>
                </a:lnTo>
                <a:lnTo>
                  <a:pt x="15633" y="13957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092044" y="9705301"/>
            <a:ext cx="88265" cy="118745"/>
          </a:xfrm>
          <a:custGeom>
            <a:avLst/>
            <a:gdLst/>
            <a:ahLst/>
            <a:cxnLst/>
            <a:rect l="l" t="t" r="r" b="b"/>
            <a:pathLst>
              <a:path w="88264" h="118745">
                <a:moveTo>
                  <a:pt x="88188" y="118186"/>
                </a:moveTo>
                <a:lnTo>
                  <a:pt x="88188" y="104241"/>
                </a:lnTo>
                <a:lnTo>
                  <a:pt x="15633" y="104241"/>
                </a:lnTo>
                <a:lnTo>
                  <a:pt x="15633" y="64007"/>
                </a:lnTo>
                <a:lnTo>
                  <a:pt x="81013" y="64007"/>
                </a:lnTo>
                <a:lnTo>
                  <a:pt x="81013" y="50152"/>
                </a:lnTo>
                <a:lnTo>
                  <a:pt x="15633" y="50152"/>
                </a:lnTo>
                <a:lnTo>
                  <a:pt x="15633" y="13957"/>
                </a:lnTo>
                <a:lnTo>
                  <a:pt x="85445" y="13957"/>
                </a:lnTo>
                <a:lnTo>
                  <a:pt x="85445" y="0"/>
                </a:lnTo>
                <a:lnTo>
                  <a:pt x="0" y="0"/>
                </a:lnTo>
                <a:lnTo>
                  <a:pt x="0" y="118186"/>
                </a:lnTo>
                <a:lnTo>
                  <a:pt x="88188" y="11818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188853" y="9705301"/>
            <a:ext cx="111125" cy="118745"/>
          </a:xfrm>
          <a:custGeom>
            <a:avLst/>
            <a:gdLst/>
            <a:ahLst/>
            <a:cxnLst/>
            <a:rect l="l" t="t" r="r" b="b"/>
            <a:pathLst>
              <a:path w="111125" h="118745">
                <a:moveTo>
                  <a:pt x="16611" y="118186"/>
                </a:moveTo>
                <a:lnTo>
                  <a:pt x="29590" y="82397"/>
                </a:lnTo>
                <a:lnTo>
                  <a:pt x="79006" y="82397"/>
                </a:lnTo>
                <a:lnTo>
                  <a:pt x="92798" y="118186"/>
                </a:lnTo>
                <a:lnTo>
                  <a:pt x="110604" y="118186"/>
                </a:lnTo>
                <a:lnTo>
                  <a:pt x="62242" y="0"/>
                </a:lnTo>
                <a:lnTo>
                  <a:pt x="45389" y="0"/>
                </a:lnTo>
                <a:lnTo>
                  <a:pt x="0" y="118186"/>
                </a:lnTo>
                <a:lnTo>
                  <a:pt x="16611" y="118186"/>
                </a:lnTo>
                <a:close/>
              </a:path>
              <a:path w="111125" h="118745">
                <a:moveTo>
                  <a:pt x="47078" y="34988"/>
                </a:moveTo>
                <a:lnTo>
                  <a:pt x="49822" y="27520"/>
                </a:lnTo>
                <a:lnTo>
                  <a:pt x="51942" y="20002"/>
                </a:lnTo>
                <a:lnTo>
                  <a:pt x="53454" y="12420"/>
                </a:lnTo>
                <a:lnTo>
                  <a:pt x="55006" y="17550"/>
                </a:lnTo>
                <a:lnTo>
                  <a:pt x="56921" y="23342"/>
                </a:lnTo>
                <a:lnTo>
                  <a:pt x="59197" y="29801"/>
                </a:lnTo>
                <a:lnTo>
                  <a:pt x="61836" y="36931"/>
                </a:lnTo>
                <a:lnTo>
                  <a:pt x="74167" y="69659"/>
                </a:lnTo>
                <a:lnTo>
                  <a:pt x="34099" y="69659"/>
                </a:lnTo>
                <a:lnTo>
                  <a:pt x="47078" y="34988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2311792" y="9705301"/>
            <a:ext cx="93345" cy="118745"/>
          </a:xfrm>
          <a:custGeom>
            <a:avLst/>
            <a:gdLst/>
            <a:ahLst/>
            <a:cxnLst/>
            <a:rect l="l" t="t" r="r" b="b"/>
            <a:pathLst>
              <a:path w="93344" h="118745">
                <a:moveTo>
                  <a:pt x="14998" y="118186"/>
                </a:moveTo>
                <a:lnTo>
                  <a:pt x="14998" y="25323"/>
                </a:lnTo>
                <a:lnTo>
                  <a:pt x="77076" y="118186"/>
                </a:lnTo>
                <a:lnTo>
                  <a:pt x="93116" y="118186"/>
                </a:lnTo>
                <a:lnTo>
                  <a:pt x="93116" y="0"/>
                </a:lnTo>
                <a:lnTo>
                  <a:pt x="78117" y="0"/>
                </a:lnTo>
                <a:lnTo>
                  <a:pt x="78117" y="92786"/>
                </a:lnTo>
                <a:lnTo>
                  <a:pt x="16052" y="0"/>
                </a:lnTo>
                <a:lnTo>
                  <a:pt x="0" y="0"/>
                </a:lnTo>
                <a:lnTo>
                  <a:pt x="0" y="118186"/>
                </a:lnTo>
                <a:lnTo>
                  <a:pt x="14998" y="11818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1" i="0">
                <a:solidFill>
                  <a:srgbClr val="FDFDF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1" i="0">
                <a:solidFill>
                  <a:srgbClr val="FDFDF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7350" y="2319274"/>
            <a:ext cx="3369945" cy="66553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989705" y="2319274"/>
            <a:ext cx="3369945" cy="66553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741920" cy="777240"/>
          </a:xfrm>
          <a:custGeom>
            <a:avLst/>
            <a:gdLst/>
            <a:ahLst/>
            <a:cxnLst/>
            <a:rect l="l" t="t" r="r" b="b"/>
            <a:pathLst>
              <a:path w="7741920" h="777240">
                <a:moveTo>
                  <a:pt x="7741920" y="0"/>
                </a:moveTo>
                <a:lnTo>
                  <a:pt x="0" y="0"/>
                </a:lnTo>
                <a:lnTo>
                  <a:pt x="0" y="777036"/>
                </a:lnTo>
                <a:lnTo>
                  <a:pt x="7741920" y="777036"/>
                </a:lnTo>
                <a:lnTo>
                  <a:pt x="7741920" y="0"/>
                </a:lnTo>
                <a:close/>
              </a:path>
            </a:pathLst>
          </a:custGeom>
          <a:solidFill>
            <a:srgbClr val="283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414103"/>
            <a:ext cx="7741920" cy="669290"/>
          </a:xfrm>
          <a:custGeom>
            <a:avLst/>
            <a:gdLst/>
            <a:ahLst/>
            <a:cxnLst/>
            <a:rect l="l" t="t" r="r" b="b"/>
            <a:pathLst>
              <a:path w="7741920" h="669290">
                <a:moveTo>
                  <a:pt x="7741920" y="0"/>
                </a:moveTo>
                <a:lnTo>
                  <a:pt x="0" y="0"/>
                </a:lnTo>
                <a:lnTo>
                  <a:pt x="0" y="668680"/>
                </a:lnTo>
                <a:lnTo>
                  <a:pt x="7741920" y="668680"/>
                </a:lnTo>
                <a:lnTo>
                  <a:pt x="7741920" y="0"/>
                </a:lnTo>
                <a:close/>
              </a:path>
            </a:pathLst>
          </a:custGeom>
          <a:solidFill>
            <a:srgbClr val="8B19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04768" y="9705301"/>
            <a:ext cx="88265" cy="118745"/>
          </a:xfrm>
          <a:custGeom>
            <a:avLst/>
            <a:gdLst/>
            <a:ahLst/>
            <a:cxnLst/>
            <a:rect l="l" t="t" r="r" b="b"/>
            <a:pathLst>
              <a:path w="88265" h="118745">
                <a:moveTo>
                  <a:pt x="88188" y="118186"/>
                </a:moveTo>
                <a:lnTo>
                  <a:pt x="88188" y="104241"/>
                </a:lnTo>
                <a:lnTo>
                  <a:pt x="15633" y="104241"/>
                </a:lnTo>
                <a:lnTo>
                  <a:pt x="15633" y="64007"/>
                </a:lnTo>
                <a:lnTo>
                  <a:pt x="81013" y="64007"/>
                </a:lnTo>
                <a:lnTo>
                  <a:pt x="81013" y="50152"/>
                </a:lnTo>
                <a:lnTo>
                  <a:pt x="15633" y="50152"/>
                </a:lnTo>
                <a:lnTo>
                  <a:pt x="15633" y="13957"/>
                </a:lnTo>
                <a:lnTo>
                  <a:pt x="85445" y="13957"/>
                </a:lnTo>
                <a:lnTo>
                  <a:pt x="85445" y="0"/>
                </a:lnTo>
                <a:lnTo>
                  <a:pt x="0" y="0"/>
                </a:lnTo>
                <a:lnTo>
                  <a:pt x="0" y="118186"/>
                </a:lnTo>
                <a:lnTo>
                  <a:pt x="88188" y="11818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14808" y="9705308"/>
            <a:ext cx="93345" cy="120650"/>
          </a:xfrm>
          <a:custGeom>
            <a:avLst/>
            <a:gdLst/>
            <a:ahLst/>
            <a:cxnLst/>
            <a:rect l="l" t="t" r="r" b="b"/>
            <a:pathLst>
              <a:path w="93344" h="120650">
                <a:moveTo>
                  <a:pt x="77304" y="68198"/>
                </a:moveTo>
                <a:lnTo>
                  <a:pt x="60151" y="104128"/>
                </a:lnTo>
                <a:lnTo>
                  <a:pt x="45377" y="106083"/>
                </a:lnTo>
                <a:lnTo>
                  <a:pt x="38671" y="106083"/>
                </a:lnTo>
                <a:lnTo>
                  <a:pt x="32981" y="104774"/>
                </a:lnTo>
                <a:lnTo>
                  <a:pt x="28333" y="102133"/>
                </a:lnTo>
                <a:lnTo>
                  <a:pt x="23685" y="99504"/>
                </a:lnTo>
                <a:lnTo>
                  <a:pt x="20408" y="95757"/>
                </a:lnTo>
                <a:lnTo>
                  <a:pt x="18491" y="90893"/>
                </a:lnTo>
                <a:lnTo>
                  <a:pt x="16586" y="86029"/>
                </a:lnTo>
                <a:lnTo>
                  <a:pt x="15633" y="78473"/>
                </a:lnTo>
                <a:lnTo>
                  <a:pt x="15633" y="68198"/>
                </a:lnTo>
                <a:lnTo>
                  <a:pt x="15633" y="0"/>
                </a:lnTo>
                <a:lnTo>
                  <a:pt x="0" y="0"/>
                </a:lnTo>
                <a:lnTo>
                  <a:pt x="0" y="68275"/>
                </a:lnTo>
                <a:lnTo>
                  <a:pt x="12547" y="110655"/>
                </a:lnTo>
                <a:lnTo>
                  <a:pt x="46748" y="120192"/>
                </a:lnTo>
                <a:lnTo>
                  <a:pt x="54883" y="119783"/>
                </a:lnTo>
                <a:lnTo>
                  <a:pt x="88912" y="96570"/>
                </a:lnTo>
                <a:lnTo>
                  <a:pt x="92938" y="68275"/>
                </a:lnTo>
                <a:lnTo>
                  <a:pt x="92938" y="0"/>
                </a:lnTo>
                <a:lnTo>
                  <a:pt x="77304" y="0"/>
                </a:lnTo>
                <a:lnTo>
                  <a:pt x="77304" y="68198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734038" y="9705301"/>
            <a:ext cx="104775" cy="118745"/>
          </a:xfrm>
          <a:custGeom>
            <a:avLst/>
            <a:gdLst/>
            <a:ahLst/>
            <a:cxnLst/>
            <a:rect l="l" t="t" r="r" b="b"/>
            <a:pathLst>
              <a:path w="104775" h="118745">
                <a:moveTo>
                  <a:pt x="15633" y="118186"/>
                </a:moveTo>
                <a:lnTo>
                  <a:pt x="15633" y="65697"/>
                </a:lnTo>
                <a:lnTo>
                  <a:pt x="33769" y="65697"/>
                </a:lnTo>
                <a:lnTo>
                  <a:pt x="37807" y="65697"/>
                </a:lnTo>
                <a:lnTo>
                  <a:pt x="68833" y="93598"/>
                </a:lnTo>
                <a:lnTo>
                  <a:pt x="84480" y="118186"/>
                </a:lnTo>
                <a:lnTo>
                  <a:pt x="104152" y="118186"/>
                </a:lnTo>
                <a:lnTo>
                  <a:pt x="83591" y="86017"/>
                </a:lnTo>
                <a:lnTo>
                  <a:pt x="61175" y="64414"/>
                </a:lnTo>
                <a:lnTo>
                  <a:pt x="69128" y="62855"/>
                </a:lnTo>
                <a:lnTo>
                  <a:pt x="94475" y="40639"/>
                </a:lnTo>
                <a:lnTo>
                  <a:pt x="94475" y="32245"/>
                </a:lnTo>
                <a:lnTo>
                  <a:pt x="94475" y="25755"/>
                </a:lnTo>
                <a:lnTo>
                  <a:pt x="76415" y="3187"/>
                </a:lnTo>
                <a:lnTo>
                  <a:pt x="70929" y="1066"/>
                </a:lnTo>
                <a:lnTo>
                  <a:pt x="62928" y="0"/>
                </a:lnTo>
                <a:lnTo>
                  <a:pt x="52400" y="0"/>
                </a:lnTo>
                <a:lnTo>
                  <a:pt x="0" y="0"/>
                </a:lnTo>
                <a:lnTo>
                  <a:pt x="0" y="118186"/>
                </a:lnTo>
                <a:lnTo>
                  <a:pt x="15633" y="118186"/>
                </a:lnTo>
                <a:close/>
              </a:path>
              <a:path w="104775" h="118745">
                <a:moveTo>
                  <a:pt x="15633" y="13068"/>
                </a:moveTo>
                <a:lnTo>
                  <a:pt x="53035" y="13068"/>
                </a:lnTo>
                <a:lnTo>
                  <a:pt x="61798" y="13068"/>
                </a:lnTo>
                <a:lnTo>
                  <a:pt x="68211" y="14858"/>
                </a:lnTo>
                <a:lnTo>
                  <a:pt x="72262" y="18465"/>
                </a:lnTo>
                <a:lnTo>
                  <a:pt x="76326" y="22072"/>
                </a:lnTo>
                <a:lnTo>
                  <a:pt x="78346" y="26657"/>
                </a:lnTo>
                <a:lnTo>
                  <a:pt x="78346" y="32245"/>
                </a:lnTo>
                <a:lnTo>
                  <a:pt x="78346" y="36067"/>
                </a:lnTo>
                <a:lnTo>
                  <a:pt x="77304" y="39611"/>
                </a:lnTo>
                <a:lnTo>
                  <a:pt x="75209" y="42849"/>
                </a:lnTo>
                <a:lnTo>
                  <a:pt x="73113" y="46100"/>
                </a:lnTo>
                <a:lnTo>
                  <a:pt x="70053" y="48475"/>
                </a:lnTo>
                <a:lnTo>
                  <a:pt x="66014" y="49949"/>
                </a:lnTo>
                <a:lnTo>
                  <a:pt x="61988" y="51422"/>
                </a:lnTo>
                <a:lnTo>
                  <a:pt x="56400" y="52158"/>
                </a:lnTo>
                <a:lnTo>
                  <a:pt x="49250" y="52158"/>
                </a:lnTo>
                <a:lnTo>
                  <a:pt x="15633" y="52158"/>
                </a:lnTo>
                <a:lnTo>
                  <a:pt x="15633" y="13068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848267" y="9703206"/>
            <a:ext cx="113030" cy="122555"/>
          </a:xfrm>
          <a:custGeom>
            <a:avLst/>
            <a:gdLst/>
            <a:ahLst/>
            <a:cxnLst/>
            <a:rect l="l" t="t" r="r" b="b"/>
            <a:pathLst>
              <a:path w="113030" h="122554">
                <a:moveTo>
                  <a:pt x="6769" y="92227"/>
                </a:moveTo>
                <a:lnTo>
                  <a:pt x="40713" y="120275"/>
                </a:lnTo>
                <a:lnTo>
                  <a:pt x="56514" y="122288"/>
                </a:lnTo>
                <a:lnTo>
                  <a:pt x="64080" y="121833"/>
                </a:lnTo>
                <a:lnTo>
                  <a:pt x="101759" y="100185"/>
                </a:lnTo>
                <a:lnTo>
                  <a:pt x="113017" y="61341"/>
                </a:lnTo>
                <a:lnTo>
                  <a:pt x="112586" y="52715"/>
                </a:lnTo>
                <a:lnTo>
                  <a:pt x="97670" y="17187"/>
                </a:lnTo>
                <a:lnTo>
                  <a:pt x="56591" y="0"/>
                </a:lnTo>
                <a:lnTo>
                  <a:pt x="44670" y="1040"/>
                </a:lnTo>
                <a:lnTo>
                  <a:pt x="8883" y="25772"/>
                </a:lnTo>
                <a:lnTo>
                  <a:pt x="0" y="62725"/>
                </a:lnTo>
                <a:lnTo>
                  <a:pt x="423" y="70399"/>
                </a:lnTo>
                <a:lnTo>
                  <a:pt x="1693" y="77876"/>
                </a:lnTo>
                <a:lnTo>
                  <a:pt x="3809" y="85153"/>
                </a:lnTo>
                <a:lnTo>
                  <a:pt x="6769" y="92227"/>
                </a:lnTo>
                <a:close/>
              </a:path>
              <a:path w="113030" h="122554">
                <a:moveTo>
                  <a:pt x="28092" y="24866"/>
                </a:moveTo>
                <a:lnTo>
                  <a:pt x="34366" y="19882"/>
                </a:lnTo>
                <a:lnTo>
                  <a:pt x="41222" y="16322"/>
                </a:lnTo>
                <a:lnTo>
                  <a:pt x="48657" y="14186"/>
                </a:lnTo>
                <a:lnTo>
                  <a:pt x="56667" y="13474"/>
                </a:lnTo>
                <a:lnTo>
                  <a:pt x="64465" y="13474"/>
                </a:lnTo>
                <a:lnTo>
                  <a:pt x="94152" y="41690"/>
                </a:lnTo>
                <a:lnTo>
                  <a:pt x="96900" y="61264"/>
                </a:lnTo>
                <a:lnTo>
                  <a:pt x="96187" y="72025"/>
                </a:lnTo>
                <a:lnTo>
                  <a:pt x="72523" y="105810"/>
                </a:lnTo>
                <a:lnTo>
                  <a:pt x="56426" y="108915"/>
                </a:lnTo>
                <a:lnTo>
                  <a:pt x="48124" y="108146"/>
                </a:lnTo>
                <a:lnTo>
                  <a:pt x="18991" y="82054"/>
                </a:lnTo>
                <a:lnTo>
                  <a:pt x="16116" y="62953"/>
                </a:lnTo>
                <a:lnTo>
                  <a:pt x="16864" y="50571"/>
                </a:lnTo>
                <a:lnTo>
                  <a:pt x="19108" y="40095"/>
                </a:lnTo>
                <a:lnTo>
                  <a:pt x="22851" y="31526"/>
                </a:lnTo>
                <a:lnTo>
                  <a:pt x="28092" y="2486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981447" y="9705301"/>
            <a:ext cx="90805" cy="118745"/>
          </a:xfrm>
          <a:custGeom>
            <a:avLst/>
            <a:gdLst/>
            <a:ahLst/>
            <a:cxnLst/>
            <a:rect l="l" t="t" r="r" b="b"/>
            <a:pathLst>
              <a:path w="90805" h="118745">
                <a:moveTo>
                  <a:pt x="15633" y="118186"/>
                </a:moveTo>
                <a:lnTo>
                  <a:pt x="15633" y="70142"/>
                </a:lnTo>
                <a:lnTo>
                  <a:pt x="45948" y="70142"/>
                </a:lnTo>
                <a:lnTo>
                  <a:pt x="57516" y="69487"/>
                </a:lnTo>
                <a:lnTo>
                  <a:pt x="89608" y="41434"/>
                </a:lnTo>
                <a:lnTo>
                  <a:pt x="90208" y="34188"/>
                </a:lnTo>
                <a:lnTo>
                  <a:pt x="90208" y="28333"/>
                </a:lnTo>
                <a:lnTo>
                  <a:pt x="77139" y="6654"/>
                </a:lnTo>
                <a:lnTo>
                  <a:pt x="73215" y="3936"/>
                </a:lnTo>
                <a:lnTo>
                  <a:pt x="68351" y="2095"/>
                </a:lnTo>
                <a:lnTo>
                  <a:pt x="62547" y="1130"/>
                </a:lnTo>
                <a:lnTo>
                  <a:pt x="58419" y="380"/>
                </a:lnTo>
                <a:lnTo>
                  <a:pt x="52412" y="0"/>
                </a:lnTo>
                <a:lnTo>
                  <a:pt x="44576" y="0"/>
                </a:lnTo>
                <a:lnTo>
                  <a:pt x="0" y="0"/>
                </a:lnTo>
                <a:lnTo>
                  <a:pt x="0" y="118186"/>
                </a:lnTo>
                <a:lnTo>
                  <a:pt x="15633" y="118186"/>
                </a:lnTo>
                <a:close/>
              </a:path>
              <a:path w="90805" h="118745">
                <a:moveTo>
                  <a:pt x="15633" y="13957"/>
                </a:moveTo>
                <a:lnTo>
                  <a:pt x="45859" y="13957"/>
                </a:lnTo>
                <a:lnTo>
                  <a:pt x="52958" y="13957"/>
                </a:lnTo>
                <a:lnTo>
                  <a:pt x="57823" y="14300"/>
                </a:lnTo>
                <a:lnTo>
                  <a:pt x="74079" y="29717"/>
                </a:lnTo>
                <a:lnTo>
                  <a:pt x="74079" y="34670"/>
                </a:lnTo>
                <a:lnTo>
                  <a:pt x="74079" y="41490"/>
                </a:lnTo>
                <a:lnTo>
                  <a:pt x="71958" y="46786"/>
                </a:lnTo>
                <a:lnTo>
                  <a:pt x="67716" y="50545"/>
                </a:lnTo>
                <a:lnTo>
                  <a:pt x="63461" y="54317"/>
                </a:lnTo>
                <a:lnTo>
                  <a:pt x="56286" y="56197"/>
                </a:lnTo>
                <a:lnTo>
                  <a:pt x="46189" y="56197"/>
                </a:lnTo>
                <a:lnTo>
                  <a:pt x="15633" y="56197"/>
                </a:lnTo>
                <a:lnTo>
                  <a:pt x="15633" y="13957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091889" y="9705301"/>
            <a:ext cx="88265" cy="118745"/>
          </a:xfrm>
          <a:custGeom>
            <a:avLst/>
            <a:gdLst/>
            <a:ahLst/>
            <a:cxnLst/>
            <a:rect l="l" t="t" r="r" b="b"/>
            <a:pathLst>
              <a:path w="88264" h="118745">
                <a:moveTo>
                  <a:pt x="88188" y="118186"/>
                </a:moveTo>
                <a:lnTo>
                  <a:pt x="88188" y="104241"/>
                </a:lnTo>
                <a:lnTo>
                  <a:pt x="15633" y="104241"/>
                </a:lnTo>
                <a:lnTo>
                  <a:pt x="15633" y="64007"/>
                </a:lnTo>
                <a:lnTo>
                  <a:pt x="81013" y="64007"/>
                </a:lnTo>
                <a:lnTo>
                  <a:pt x="81013" y="50152"/>
                </a:lnTo>
                <a:lnTo>
                  <a:pt x="15633" y="50152"/>
                </a:lnTo>
                <a:lnTo>
                  <a:pt x="15633" y="13957"/>
                </a:lnTo>
                <a:lnTo>
                  <a:pt x="85445" y="13957"/>
                </a:lnTo>
                <a:lnTo>
                  <a:pt x="85445" y="0"/>
                </a:lnTo>
                <a:lnTo>
                  <a:pt x="0" y="0"/>
                </a:lnTo>
                <a:lnTo>
                  <a:pt x="0" y="118186"/>
                </a:lnTo>
                <a:lnTo>
                  <a:pt x="88188" y="11818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188698" y="9705301"/>
            <a:ext cx="111125" cy="118745"/>
          </a:xfrm>
          <a:custGeom>
            <a:avLst/>
            <a:gdLst/>
            <a:ahLst/>
            <a:cxnLst/>
            <a:rect l="l" t="t" r="r" b="b"/>
            <a:pathLst>
              <a:path w="111125" h="118745">
                <a:moveTo>
                  <a:pt x="16611" y="118186"/>
                </a:moveTo>
                <a:lnTo>
                  <a:pt x="29590" y="82397"/>
                </a:lnTo>
                <a:lnTo>
                  <a:pt x="79006" y="82397"/>
                </a:lnTo>
                <a:lnTo>
                  <a:pt x="92798" y="118186"/>
                </a:lnTo>
                <a:lnTo>
                  <a:pt x="110604" y="118186"/>
                </a:lnTo>
                <a:lnTo>
                  <a:pt x="62242" y="0"/>
                </a:lnTo>
                <a:lnTo>
                  <a:pt x="45389" y="0"/>
                </a:lnTo>
                <a:lnTo>
                  <a:pt x="0" y="118186"/>
                </a:lnTo>
                <a:lnTo>
                  <a:pt x="16611" y="118186"/>
                </a:lnTo>
                <a:close/>
              </a:path>
              <a:path w="111125" h="118745">
                <a:moveTo>
                  <a:pt x="47078" y="34988"/>
                </a:moveTo>
                <a:lnTo>
                  <a:pt x="49822" y="27520"/>
                </a:lnTo>
                <a:lnTo>
                  <a:pt x="51942" y="20002"/>
                </a:lnTo>
                <a:lnTo>
                  <a:pt x="53454" y="12420"/>
                </a:lnTo>
                <a:lnTo>
                  <a:pt x="55006" y="17550"/>
                </a:lnTo>
                <a:lnTo>
                  <a:pt x="56921" y="23342"/>
                </a:lnTo>
                <a:lnTo>
                  <a:pt x="59197" y="29801"/>
                </a:lnTo>
                <a:lnTo>
                  <a:pt x="61836" y="36931"/>
                </a:lnTo>
                <a:lnTo>
                  <a:pt x="74167" y="69659"/>
                </a:lnTo>
                <a:lnTo>
                  <a:pt x="34099" y="69659"/>
                </a:lnTo>
                <a:lnTo>
                  <a:pt x="47078" y="34988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2311637" y="9705301"/>
            <a:ext cx="93345" cy="118745"/>
          </a:xfrm>
          <a:custGeom>
            <a:avLst/>
            <a:gdLst/>
            <a:ahLst/>
            <a:cxnLst/>
            <a:rect l="l" t="t" r="r" b="b"/>
            <a:pathLst>
              <a:path w="93344" h="118745">
                <a:moveTo>
                  <a:pt x="14998" y="118186"/>
                </a:moveTo>
                <a:lnTo>
                  <a:pt x="14998" y="25323"/>
                </a:lnTo>
                <a:lnTo>
                  <a:pt x="77076" y="118186"/>
                </a:lnTo>
                <a:lnTo>
                  <a:pt x="93116" y="118186"/>
                </a:lnTo>
                <a:lnTo>
                  <a:pt x="93116" y="0"/>
                </a:lnTo>
                <a:lnTo>
                  <a:pt x="78117" y="0"/>
                </a:lnTo>
                <a:lnTo>
                  <a:pt x="78117" y="92786"/>
                </a:lnTo>
                <a:lnTo>
                  <a:pt x="16052" y="0"/>
                </a:lnTo>
                <a:lnTo>
                  <a:pt x="0" y="0"/>
                </a:lnTo>
                <a:lnTo>
                  <a:pt x="0" y="118186"/>
                </a:lnTo>
                <a:lnTo>
                  <a:pt x="14998" y="11818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1" i="0">
                <a:solidFill>
                  <a:srgbClr val="FDFDF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9227" y="50367"/>
            <a:ext cx="6269355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1" i="0">
                <a:solidFill>
                  <a:srgbClr val="FDFDF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7350" y="2319274"/>
            <a:ext cx="6972300" cy="66553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33980" y="9377934"/>
            <a:ext cx="2479040" cy="504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7350" y="9377934"/>
            <a:ext cx="1781810" cy="504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77840" y="9377934"/>
            <a:ext cx="1781810" cy="504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5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5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5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5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5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5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5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5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5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5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5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5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5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5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5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5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5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5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5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5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5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 /><Relationship Id="rId1" Type="http://schemas.openxmlformats.org/officeDocument/2006/relationships/slideLayout" Target="../slideLayouts/slideLayout5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5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 /><Relationship Id="rId1" Type="http://schemas.openxmlformats.org/officeDocument/2006/relationships/slideLayout" Target="../slideLayouts/slideLayout5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5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5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5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5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741919" cy="10082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D44427-1869-4DE8-98EE-5C082618D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3683"/>
            <a:ext cx="7744968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095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EE17C6-22A0-4B2D-858D-2A6DC189B6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3683"/>
            <a:ext cx="7741920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4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46F0AD-E32E-4FE3-9FED-1073DF8CE2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3683"/>
            <a:ext cx="7741920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91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9058EC-3322-4F48-A952-0F8A62682B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3683"/>
            <a:ext cx="7741920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55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F7771A-48CB-4765-B542-186F998743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2159"/>
            <a:ext cx="7741920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3B2F04-BAA8-4EE9-952D-8DF2DF3A2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3683"/>
            <a:ext cx="7741920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72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4D0549-2DB5-4D74-BFE3-CF81AAB739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" y="0"/>
            <a:ext cx="7741920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57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F51721-DE77-44D8-848A-232AC350CF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" y="1090"/>
            <a:ext cx="7741920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36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C82404-5AE8-471A-B50E-DEE5C1C3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"/>
            <a:ext cx="7741920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96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D0D274-2946-416D-8CA5-D8FC68EDB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2159"/>
            <a:ext cx="7741920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44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D52F3-B77D-47FC-97F4-D998858458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75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B49383-77A5-473D-93F7-4CBCF55FDF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3683"/>
            <a:ext cx="7741920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77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7D0FC1-A37E-44DA-9E88-A65BE1FA9A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3683"/>
            <a:ext cx="7741920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09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BAA2FD-B76C-483E-8E28-01D836EE1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" y="1879"/>
            <a:ext cx="7744408" cy="1008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64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E634E-851C-4232-853D-B4E421436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2686"/>
            <a:ext cx="7746023" cy="1008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56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A4E9C4-6D50-4CC9-91BA-8372D891E5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" y="3395"/>
            <a:ext cx="7744038" cy="1008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60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B3F530-53EA-4AFA-849E-66F5701410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" y="3280"/>
            <a:ext cx="7743431" cy="1008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15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31E53-ED50-4E38-9585-C99C115BD1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93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45B40B-7687-4B1D-8420-A79197599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83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3A6E28-E77A-4C73-A9BE-C0605B49F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99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20B63-4E70-4F06-9BAE-D9FD2023E5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14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9131DB-BBB5-408C-B7F4-19768472D0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124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15FF15-A36F-48EB-A284-C85F607A1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09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8830DA-50F1-411D-9C95-34204EF81F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" y="2295"/>
            <a:ext cx="7743731" cy="1008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4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DE191D-9AE9-4A7F-8DBF-FB27DD5AC8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74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3EBB69-2985-4A96-A9A6-7F741FCB0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" y="3518"/>
            <a:ext cx="7745215" cy="1008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81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20563B-D635-4C5E-A1C1-368D20CEB5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3683"/>
            <a:ext cx="7741920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7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68E030-E0A5-42E2-9635-205EAAB207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2159"/>
            <a:ext cx="7741920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88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5D6A37-CCF6-424F-A61D-81E41C86DE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576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E29FD0-AA98-42CC-A38A-0F194456CE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2159"/>
            <a:ext cx="7744968" cy="100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09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DF9483-FD82-4F42-B3D2-822E81D556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" y="3683"/>
            <a:ext cx="7744968" cy="100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99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0</Words>
  <Application>Microsoft Office PowerPoint</Application>
  <PresentationFormat>Custom</PresentationFormat>
  <Paragraphs>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Parth Vats</cp:lastModifiedBy>
  <cp:revision>8</cp:revision>
  <dcterms:created xsi:type="dcterms:W3CDTF">2021-01-19T17:22:04Z</dcterms:created>
  <dcterms:modified xsi:type="dcterms:W3CDTF">2021-07-07T05:43:28Z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2019-08-05T00:00:00Z</vt:filetime>
  </property>
  <property fmtid="{D5CDD505-2E9C-101B-9397-08002B2CF9AE}" pid="3" name="Creator">
    <vt:lpwstr>Adobe Acrobat 18.11</vt:lpwstr>
  </property>
  <property fmtid="{D5CDD505-2E9C-101B-9397-08002B2CF9AE}" pid="4" name="LastSaved">
    <vt:filetime>2021-01-19T00:00:00Z</vt:filetime>
  </property>
</Properties>
</file>